
<file path=[Content_Types].xml><?xml version="1.0" encoding="utf-8"?>
<Types xmlns="http://schemas.openxmlformats.org/package/2006/content-types">
  <Default Extension="xml" ContentType="application/xml"/>
  <Default Extension="mp3" ContentType="audi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0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8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7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2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2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3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1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0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0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6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2A121-8C70-3649-8423-CF3784E9D454}" type="datetimeFigureOut">
              <a:rPr lang="en-US" smtClean="0"/>
              <a:t>5/14/11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8718D-21E7-F34F-9D6F-39B8A87F7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7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Audio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TEst audi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5600" y="434551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6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Audio Test</vt:lpstr>
    </vt:vector>
  </TitlesOfParts>
  <Company>Ohlone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Test</dc:title>
  <dc:creator>Mary Curtis</dc:creator>
  <cp:lastModifiedBy>Mary Curtis</cp:lastModifiedBy>
  <cp:revision>1</cp:revision>
  <dcterms:created xsi:type="dcterms:W3CDTF">2011-05-14T18:48:55Z</dcterms:created>
  <dcterms:modified xsi:type="dcterms:W3CDTF">2011-05-14T18:49:36Z</dcterms:modified>
</cp:coreProperties>
</file>